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352" r:id="rId5"/>
    <p:sldId id="545" r:id="rId6"/>
    <p:sldId id="532" r:id="rId7"/>
    <p:sldId id="529" r:id="rId8"/>
    <p:sldId id="530" r:id="rId9"/>
    <p:sldId id="516" r:id="rId10"/>
    <p:sldId id="505" r:id="rId11"/>
    <p:sldId id="519" r:id="rId12"/>
    <p:sldId id="524" r:id="rId13"/>
    <p:sldId id="533" r:id="rId14"/>
    <p:sldId id="534" r:id="rId15"/>
    <p:sldId id="508" r:id="rId16"/>
    <p:sldId id="540" r:id="rId17"/>
    <p:sldId id="552" r:id="rId18"/>
    <p:sldId id="553" r:id="rId19"/>
    <p:sldId id="541" r:id="rId20"/>
    <p:sldId id="546" r:id="rId21"/>
    <p:sldId id="547" r:id="rId22"/>
    <p:sldId id="548" r:id="rId23"/>
    <p:sldId id="549" r:id="rId24"/>
    <p:sldId id="550" r:id="rId25"/>
    <p:sldId id="551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80" d="100"/>
          <a:sy n="80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tube-jocoding/python-crawling" TargetMode="External"/><Relationship Id="rId4" Type="http://schemas.openxmlformats.org/officeDocument/2006/relationships/hyperlink" Target="https://youtu.be/_3mEEqsQwHc" TargetMode="External"/><Relationship Id="rId5" Type="http://schemas.openxmlformats.org/officeDocument/2006/relationships/hyperlink" Target="https://youtu.be/DP5bEnw_T6A" TargetMode="External"/><Relationship Id="rId6" Type="http://schemas.openxmlformats.org/officeDocument/2006/relationships/hyperlink" Target="https://youtu.be/rcth1wzfGYo" TargetMode="External"/><Relationship Id="rId7" Type="http://schemas.openxmlformats.org/officeDocument/2006/relationships/hyperlink" Target="https://youtu.be/OhrqYmb8_ts" TargetMode="External"/><Relationship Id="rId8" Type="http://schemas.openxmlformats.org/officeDocument/2006/relationships/hyperlink" Target="https://github.com/SungchulLee/machine_learning/tree/master/how_to_use_korean_fonts_in_matplotlib" TargetMode="External"/><Relationship Id="rId9" Type="http://schemas.openxmlformats.org/officeDocument/2006/relationships/hyperlink" Target="https://github.com/SungchulLee/financial_math/tree/master/close_return_and_return_vol" TargetMode="Externa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TJjW7XuHI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653" y="2059962"/>
            <a:ext cx="8951843" cy="222111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How to use 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Korean Fonts 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 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matplotlib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" y="2833351"/>
            <a:ext cx="11966017" cy="3464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9" y="2224878"/>
            <a:ext cx="11731074" cy="23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6074" y="2315651"/>
            <a:ext cx="8455130" cy="183134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Create 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image_paths dict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7" y="1766786"/>
            <a:ext cx="11468637" cy="33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" y="840259"/>
            <a:ext cx="11529083" cy="5263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" y="3383691"/>
            <a:ext cx="11744862" cy="30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" y="840259"/>
            <a:ext cx="11529083" cy="52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5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0"/>
            <a:ext cx="9848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12192000" cy="47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" y="132073"/>
            <a:ext cx="10392897" cy="65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15" y="336884"/>
            <a:ext cx="883520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youtube-jocoding’s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Youtube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Code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Youtube on Dataset Flower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Youtube on os Module Functions used in Dataset Flower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6"/>
              </a:rPr>
              <a:t>Youtube on Downloading Images from Google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8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37" y="260018"/>
            <a:ext cx="2824511" cy="26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3" y="304800"/>
            <a:ext cx="9344915" cy="64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" y="1155032"/>
            <a:ext cx="11643971" cy="46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3" y="1299411"/>
            <a:ext cx="11925889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33" y="285377"/>
            <a:ext cx="8906225" cy="65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1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" y="914399"/>
            <a:ext cx="11978817" cy="50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3" y="28940"/>
            <a:ext cx="9471123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6314" y="2328530"/>
            <a:ext cx="9774194" cy="162563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 Downloading Images from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106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10523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7" y="2026508"/>
            <a:ext cx="11495347" cy="27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37" y="208547"/>
            <a:ext cx="8687945" cy="62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9" y="185351"/>
            <a:ext cx="10917601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15651"/>
            <a:ext cx="11911914" cy="221927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Create 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downloads </a:t>
            </a:r>
            <a:r>
              <a:rPr lang="en-US" sz="6700">
                <a:latin typeface="Arial Black" charset="0"/>
                <a:ea typeface="Arial Black" charset="0"/>
                <a:cs typeface="Arial Black" charset="0"/>
              </a:rPr>
              <a:t>_classes 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31</Words>
  <Application>Microsoft Macintosh PowerPoint</Application>
  <PresentationFormat>Widescreen</PresentationFormat>
  <Paragraphs>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Black</vt:lpstr>
      <vt:lpstr>Calibri</vt:lpstr>
      <vt:lpstr>Calibri Light</vt:lpstr>
      <vt:lpstr>Arial</vt:lpstr>
      <vt:lpstr>Office Theme</vt:lpstr>
      <vt:lpstr>              How to use  Korean Fonts  in matplotlib</vt:lpstr>
      <vt:lpstr>Reference</vt:lpstr>
      <vt:lpstr>           Downloading Images from Google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Create  downloads _classes  list</vt:lpstr>
      <vt:lpstr>PowerPoint Presentation</vt:lpstr>
      <vt:lpstr>           Create image_paths dict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116</cp:revision>
  <dcterms:created xsi:type="dcterms:W3CDTF">2019-10-26T12:53:45Z</dcterms:created>
  <dcterms:modified xsi:type="dcterms:W3CDTF">2020-01-12T14:35:17Z</dcterms:modified>
</cp:coreProperties>
</file>